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9" r:id="rId3"/>
    <p:sldId id="310" r:id="rId4"/>
    <p:sldId id="332" r:id="rId5"/>
    <p:sldId id="304" r:id="rId6"/>
    <p:sldId id="311" r:id="rId7"/>
    <p:sldId id="307" r:id="rId8"/>
    <p:sldId id="331" r:id="rId9"/>
    <p:sldId id="306" r:id="rId10"/>
    <p:sldId id="329" r:id="rId11"/>
    <p:sldId id="330" r:id="rId12"/>
    <p:sldId id="308" r:id="rId13"/>
    <p:sldId id="313" r:id="rId14"/>
    <p:sldId id="314" r:id="rId15"/>
    <p:sldId id="319" r:id="rId16"/>
    <p:sldId id="320" r:id="rId17"/>
    <p:sldId id="327" r:id="rId18"/>
    <p:sldId id="321" r:id="rId19"/>
    <p:sldId id="324" r:id="rId20"/>
    <p:sldId id="325" r:id="rId21"/>
    <p:sldId id="323" r:id="rId22"/>
    <p:sldId id="322" r:id="rId23"/>
    <p:sldId id="315" r:id="rId24"/>
    <p:sldId id="317" r:id="rId25"/>
    <p:sldId id="318" r:id="rId26"/>
    <p:sldId id="316" r:id="rId27"/>
    <p:sldId id="328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72" dt="2024-02-26T21:57:59.1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96" d="100"/>
          <a:sy n="96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4-02-26T21:59:40.445" v="2113" actId="1076"/>
      <pc:docMkLst>
        <pc:docMk/>
      </pc:docMkLst>
      <pc:sldChg chg="addSp delSp modSp mod modNotesTx">
        <pc:chgData name="Weifeng Xu" userId="e7aed605-a3dd-4d5a-a692-a87037af107b" providerId="ADAL" clId="{EED90DE7-6D29-4C7A-9D2D-63B972CAF0C2}" dt="2024-02-23T13:17:02.799" v="1848" actId="14100"/>
        <pc:sldMkLst>
          <pc:docMk/>
          <pc:sldMk cId="3880498667" sldId="306"/>
        </pc:sldMkLst>
        <pc:spChg chg="add mod">
          <ac:chgData name="Weifeng Xu" userId="e7aed605-a3dd-4d5a-a692-a87037af107b" providerId="ADAL" clId="{EED90DE7-6D29-4C7A-9D2D-63B972CAF0C2}" dt="2024-02-23T13:17:02.799" v="1848" actId="14100"/>
          <ac:spMkLst>
            <pc:docMk/>
            <pc:sldMk cId="3880498667" sldId="306"/>
            <ac:spMk id="4" creationId="{1055C693-DD57-0A8F-0EC7-FDC2D5ADD95E}"/>
          </ac:spMkLst>
        </pc:spChg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modSp mod modNotesTx">
        <pc:chgData name="Weifeng Xu" userId="e7aed605-a3dd-4d5a-a692-a87037af107b" providerId="ADAL" clId="{EED90DE7-6D29-4C7A-9D2D-63B972CAF0C2}" dt="2023-02-27T03:02:31.416" v="1794" actId="6549"/>
        <pc:sldMkLst>
          <pc:docMk/>
          <pc:sldMk cId="928789415" sldId="307"/>
        </pc:sldMkLst>
        <pc:spChg chg="mod">
          <ac:chgData name="Weifeng Xu" userId="e7aed605-a3dd-4d5a-a692-a87037af107b" providerId="ADAL" clId="{EED90DE7-6D29-4C7A-9D2D-63B972CAF0C2}" dt="2023-02-27T03:02:31.416" v="1794" actId="6549"/>
          <ac:spMkLst>
            <pc:docMk/>
            <pc:sldMk cId="928789415" sldId="307"/>
            <ac:spMk id="7" creationId="{00000000-0000-0000-0000-000000000000}"/>
          </ac:spMkLst>
        </pc:spChg>
      </pc:sldChg>
      <pc:sldChg chg="addSp modSp mod">
        <pc:chgData name="Weifeng Xu" userId="e7aed605-a3dd-4d5a-a692-a87037af107b" providerId="ADAL" clId="{EED90DE7-6D29-4C7A-9D2D-63B972CAF0C2}" dt="2024-02-23T13:14:32.912" v="1839" actId="20577"/>
        <pc:sldMkLst>
          <pc:docMk/>
          <pc:sldMk cId="3069373520" sldId="308"/>
        </pc:sldMkLst>
        <pc:spChg chg="mod">
          <ac:chgData name="Weifeng Xu" userId="e7aed605-a3dd-4d5a-a692-a87037af107b" providerId="ADAL" clId="{EED90DE7-6D29-4C7A-9D2D-63B972CAF0C2}" dt="2024-02-23T13:14:32.912" v="1839" actId="20577"/>
          <ac:spMkLst>
            <pc:docMk/>
            <pc:sldMk cId="3069373520" sldId="308"/>
            <ac:spMk id="5" creationId="{00000000-0000-0000-0000-000000000000}"/>
          </ac:spMkLst>
        </pc:spChg>
        <pc:spChg chg="mod">
          <ac:chgData name="Weifeng Xu" userId="e7aed605-a3dd-4d5a-a692-a87037af107b" providerId="ADAL" clId="{EED90DE7-6D29-4C7A-9D2D-63B972CAF0C2}" dt="2023-02-27T03:11:43.719" v="1795" actId="33524"/>
          <ac:spMkLst>
            <pc:docMk/>
            <pc:sldMk cId="3069373520" sldId="308"/>
            <ac:spMk id="6" creationId="{00000000-0000-0000-0000-000000000000}"/>
          </ac:spMkLst>
        </pc:spChg>
        <pc:spChg chg="mod">
          <ac:chgData name="Weifeng Xu" userId="e7aed605-a3dd-4d5a-a692-a87037af107b" providerId="ADAL" clId="{EED90DE7-6D29-4C7A-9D2D-63B972CAF0C2}" dt="2023-02-17T15:59:04.638" v="1531" actId="33524"/>
          <ac:spMkLst>
            <pc:docMk/>
            <pc:sldMk cId="3069373520" sldId="308"/>
            <ac:spMk id="12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4-02-26T21:54:51.973" v="1916" actId="207"/>
        <pc:sldMkLst>
          <pc:docMk/>
          <pc:sldMk cId="3959149998" sldId="323"/>
        </pc:sldMkLst>
        <pc:spChg chg="add mod">
          <ac:chgData name="Weifeng Xu" userId="e7aed605-a3dd-4d5a-a692-a87037af107b" providerId="ADAL" clId="{EED90DE7-6D29-4C7A-9D2D-63B972CAF0C2}" dt="2024-02-26T21:54:51.973" v="1916" actId="207"/>
          <ac:spMkLst>
            <pc:docMk/>
            <pc:sldMk cId="3959149998" sldId="323"/>
            <ac:spMk id="4" creationId="{4758C2D9-1128-029B-804F-E423D360E6C1}"/>
          </ac:spMkLst>
        </pc:spChg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4-02-26T21:59:40.445" v="2113" actId="1076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4-02-26T21:59:29.197" v="2112" actId="2711"/>
          <ac:spMkLst>
            <pc:docMk/>
            <pc:sldMk cId="767581564" sldId="328"/>
            <ac:spMk id="3" creationId="{5C2B458C-46D2-76A0-F400-0FA4D0E46FBC}"/>
          </ac:spMkLst>
        </pc:spChg>
        <pc:grpChg chg="mod">
          <ac:chgData name="Weifeng Xu" userId="e7aed605-a3dd-4d5a-a692-a87037af107b" providerId="ADAL" clId="{EED90DE7-6D29-4C7A-9D2D-63B972CAF0C2}" dt="2024-02-26T21:59:40.445" v="2113" actId="1076"/>
          <ac:grpSpMkLst>
            <pc:docMk/>
            <pc:sldMk cId="767581564" sldId="328"/>
            <ac:grpSpMk id="7" creationId="{50B47A47-AEED-7498-E2EE-970C11C72323}"/>
          </ac:grpSpMkLst>
        </pc:grpChg>
        <pc:picChg chg="add mod">
          <ac:chgData name="Weifeng Xu" userId="e7aed605-a3dd-4d5a-a692-a87037af107b" providerId="ADAL" clId="{EED90DE7-6D29-4C7A-9D2D-63B972CAF0C2}" dt="2024-02-26T21:57:41.795" v="2015" actId="14100"/>
          <ac:picMkLst>
            <pc:docMk/>
            <pc:sldMk cId="767581564" sldId="328"/>
            <ac:picMk id="4" creationId="{3C622893-6D08-C34E-8936-2BE759A42138}"/>
          </ac:picMkLst>
        </pc:picChg>
        <pc:inkChg chg="add mod">
          <ac:chgData name="Weifeng Xu" userId="e7aed605-a3dd-4d5a-a692-a87037af107b" providerId="ADAL" clId="{EED90DE7-6D29-4C7A-9D2D-63B972CAF0C2}" dt="2024-02-26T21:57:59.168" v="2018"/>
          <ac:inkMkLst>
            <pc:docMk/>
            <pc:sldMk cId="767581564" sldId="328"/>
            <ac:inkMk id="5" creationId="{44265E64-B5A8-462C-509D-35059D1DB84F}"/>
          </ac:inkMkLst>
        </pc:inkChg>
        <pc:inkChg chg="add mod">
          <ac:chgData name="Weifeng Xu" userId="e7aed605-a3dd-4d5a-a692-a87037af107b" providerId="ADAL" clId="{EED90DE7-6D29-4C7A-9D2D-63B972CAF0C2}" dt="2024-02-26T21:57:59.168" v="2018"/>
          <ac:inkMkLst>
            <pc:docMk/>
            <pc:sldMk cId="767581564" sldId="328"/>
            <ac:inkMk id="6" creationId="{E653C5C5-4A94-D4A4-3EC0-88ABBD6FA137}"/>
          </ac:inkMkLst>
        </pc:ink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 modNotesTx">
        <pc:chgData name="Weifeng Xu" userId="e7aed605-a3dd-4d5a-a692-a87037af107b" providerId="ADAL" clId="{EED90DE7-6D29-4C7A-9D2D-63B972CAF0C2}" dt="2024-02-23T13:15:12.560" v="1841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3-02-27T12:53:44.852" v="1831" actId="20577"/>
        <pc:sldMkLst>
          <pc:docMk/>
          <pc:sldMk cId="1207510960" sldId="331"/>
        </pc:sldMkLst>
        <pc:spChg chg="del">
          <ac:chgData name="Weifeng Xu" userId="e7aed605-a3dd-4d5a-a692-a87037af107b" providerId="ADAL" clId="{EED90DE7-6D29-4C7A-9D2D-63B972CAF0C2}" dt="2023-02-17T13:53:21.475" v="1319" actId="700"/>
          <ac:spMkLst>
            <pc:docMk/>
            <pc:sldMk cId="1207510960" sldId="331"/>
            <ac:spMk id="2" creationId="{53DEF92B-6C09-54A2-44F7-D20A2B5E06EB}"/>
          </ac:spMkLst>
        </pc:spChg>
        <pc:spChg chg="add mod">
          <ac:chgData name="Weifeng Xu" userId="e7aed605-a3dd-4d5a-a692-a87037af107b" providerId="ADAL" clId="{EED90DE7-6D29-4C7A-9D2D-63B972CAF0C2}" dt="2023-02-27T12:51:12.274" v="1807" actId="20577"/>
          <ac:spMkLst>
            <pc:docMk/>
            <pc:sldMk cId="1207510960" sldId="331"/>
            <ac:spMk id="5" creationId="{4361A855-EA81-40AE-1BA9-7CB95F9E72ED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6" creationId="{E916F3BE-3ED8-B0AB-AE6B-7BC35A6799B8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9" creationId="{914517CB-FCEE-7E2D-82C5-5799321000C0}"/>
          </ac:spMkLst>
        </pc:spChg>
        <pc:spChg chg="add mod">
          <ac:chgData name="Weifeng Xu" userId="e7aed605-a3dd-4d5a-a692-a87037af107b" providerId="ADAL" clId="{EED90DE7-6D29-4C7A-9D2D-63B972CAF0C2}" dt="2023-02-17T15:56:47.166" v="1526" actId="207"/>
          <ac:spMkLst>
            <pc:docMk/>
            <pc:sldMk cId="1207510960" sldId="331"/>
            <ac:spMk id="10" creationId="{C607AD61-727D-8039-5476-9A9B3427A43D}"/>
          </ac:spMkLst>
        </pc:spChg>
        <pc:spChg chg="add mod">
          <ac:chgData name="Weifeng Xu" userId="e7aed605-a3dd-4d5a-a692-a87037af107b" providerId="ADAL" clId="{EED90DE7-6D29-4C7A-9D2D-63B972CAF0C2}" dt="2023-02-25T17:43:29.740" v="1702" actId="20577"/>
          <ac:spMkLst>
            <pc:docMk/>
            <pc:sldMk cId="1207510960" sldId="331"/>
            <ac:spMk id="13" creationId="{FE949F08-4ECD-4ABB-88FE-BDF448D5825F}"/>
          </ac:spMkLst>
        </pc:spChg>
        <pc:spChg chg="add mod">
          <ac:chgData name="Weifeng Xu" userId="e7aed605-a3dd-4d5a-a692-a87037af107b" providerId="ADAL" clId="{EED90DE7-6D29-4C7A-9D2D-63B972CAF0C2}" dt="2023-02-27T12:52:41.038" v="1823" actId="1076"/>
          <ac:spMkLst>
            <pc:docMk/>
            <pc:sldMk cId="1207510960" sldId="331"/>
            <ac:spMk id="15" creationId="{73FC4810-2ADA-4D41-BA7A-C5B00D587752}"/>
          </ac:spMkLst>
        </pc:spChg>
        <pc:spChg chg="add mod">
          <ac:chgData name="Weifeng Xu" userId="e7aed605-a3dd-4d5a-a692-a87037af107b" providerId="ADAL" clId="{EED90DE7-6D29-4C7A-9D2D-63B972CAF0C2}" dt="2023-02-27T12:53:44.852" v="1831" actId="20577"/>
          <ac:spMkLst>
            <pc:docMk/>
            <pc:sldMk cId="1207510960" sldId="331"/>
            <ac:spMk id="16" creationId="{2AAD3393-5305-3C24-6331-4A4878CB6473}"/>
          </ac:spMkLst>
        </pc:spChg>
        <pc:spChg chg="add del mod">
          <ac:chgData name="Weifeng Xu" userId="e7aed605-a3dd-4d5a-a692-a87037af107b" providerId="ADAL" clId="{EED90DE7-6D29-4C7A-9D2D-63B972CAF0C2}" dt="2023-02-25T17:43:06.701" v="1696" actId="478"/>
          <ac:spMkLst>
            <pc:docMk/>
            <pc:sldMk cId="1207510960" sldId="331"/>
            <ac:spMk id="16" creationId="{9CEFE663-0E83-C8FE-D71F-55781C366B90}"/>
          </ac:spMkLst>
        </pc:spChg>
        <pc:spChg chg="add mod">
          <ac:chgData name="Weifeng Xu" userId="e7aed605-a3dd-4d5a-a692-a87037af107b" providerId="ADAL" clId="{EED90DE7-6D29-4C7A-9D2D-63B972CAF0C2}" dt="2023-02-27T12:49:58.179" v="1803" actId="1076"/>
          <ac:spMkLst>
            <pc:docMk/>
            <pc:sldMk cId="1207510960" sldId="331"/>
            <ac:spMk id="33" creationId="{06AC41CA-79DC-8557-9CC6-35EBCCBD6C1D}"/>
          </ac:spMkLst>
        </pc:spChg>
        <pc:spChg chg="add mod">
          <ac:chgData name="Weifeng Xu" userId="e7aed605-a3dd-4d5a-a692-a87037af107b" providerId="ADAL" clId="{EED90DE7-6D29-4C7A-9D2D-63B972CAF0C2}" dt="2023-02-25T20:07:25.593" v="1715" actId="1076"/>
          <ac:spMkLst>
            <pc:docMk/>
            <pc:sldMk cId="1207510960" sldId="331"/>
            <ac:spMk id="35" creationId="{0540F5CF-2277-15A9-1865-DA894A1F92FF}"/>
          </ac:spMkLst>
        </pc:spChg>
        <pc:graphicFrameChg chg="add mod modGraphic">
          <ac:chgData name="Weifeng Xu" userId="e7aed605-a3dd-4d5a-a692-a87037af107b" providerId="ADAL" clId="{EED90DE7-6D29-4C7A-9D2D-63B972CAF0C2}" dt="2023-02-25T15:47:17.623" v="1665" actId="1076"/>
          <ac:graphicFrameMkLst>
            <pc:docMk/>
            <pc:sldMk cId="1207510960" sldId="331"/>
            <ac:graphicFrameMk id="2" creationId="{75393D4B-5DCA-E69D-4535-AD4ED97FAE23}"/>
          </ac:graphicFrameMkLst>
        </pc:graphicFrameChg>
        <pc:picChg chg="add mod">
          <ac:chgData name="Weifeng Xu" userId="e7aed605-a3dd-4d5a-a692-a87037af107b" providerId="ADAL" clId="{EED90DE7-6D29-4C7A-9D2D-63B972CAF0C2}" dt="2023-02-27T12:52:24.904" v="1821" actId="1076"/>
          <ac:picMkLst>
            <pc:docMk/>
            <pc:sldMk cId="1207510960" sldId="331"/>
            <ac:picMk id="3" creationId="{4878A9F2-DBB5-637E-51D4-533A3DE393E7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4" creationId="{A27B9FC3-7CC4-767E-C156-A475B5C7C0AF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7" creationId="{0DDF779C-0FE9-63E5-7F36-71D5CD06F738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8" creationId="{5C456620-2750-0FD3-DBF2-8EE0B7597420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1" creationId="{DF64A5B0-10F5-DCEA-66AB-FEBB41DB56DB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2" creationId="{DF7B21C6-A493-F58C-213A-5AEE7129048E}"/>
          </ac:picMkLst>
        </pc:picChg>
        <pc:picChg chg="add mod modCrop">
          <ac:chgData name="Weifeng Xu" userId="e7aed605-a3dd-4d5a-a692-a87037af107b" providerId="ADAL" clId="{EED90DE7-6D29-4C7A-9D2D-63B972CAF0C2}" dt="2023-02-27T12:50:54.940" v="1805" actId="14100"/>
          <ac:picMkLst>
            <pc:docMk/>
            <pc:sldMk cId="1207510960" sldId="331"/>
            <ac:picMk id="14" creationId="{3CFBBFC8-180D-CC81-B7A1-540C7C315213}"/>
          </ac:picMkLst>
        </pc:picChg>
        <pc:picChg chg="add del mod">
          <ac:chgData name="Weifeng Xu" userId="e7aed605-a3dd-4d5a-a692-a87037af107b" providerId="ADAL" clId="{EED90DE7-6D29-4C7A-9D2D-63B972CAF0C2}" dt="2023-02-25T17:43:02.429" v="1694" actId="478"/>
          <ac:picMkLst>
            <pc:docMk/>
            <pc:sldMk cId="1207510960" sldId="331"/>
            <ac:picMk id="14" creationId="{5FB4E62E-EF0A-4336-C3FA-924B9B53E764}"/>
          </ac:picMkLst>
        </pc:picChg>
        <pc:picChg chg="add del mod">
          <ac:chgData name="Weifeng Xu" userId="e7aed605-a3dd-4d5a-a692-a87037af107b" providerId="ADAL" clId="{EED90DE7-6D29-4C7A-9D2D-63B972CAF0C2}" dt="2023-02-25T17:43:04.204" v="1695" actId="478"/>
          <ac:picMkLst>
            <pc:docMk/>
            <pc:sldMk cId="1207510960" sldId="331"/>
            <ac:picMk id="15" creationId="{68C40E09-9E14-3D1C-0EFE-2AAC04721BEB}"/>
          </ac:picMkLst>
        </pc:picChg>
        <pc:picChg chg="add mod">
          <ac:chgData name="Weifeng Xu" userId="e7aed605-a3dd-4d5a-a692-a87037af107b" providerId="ADAL" clId="{EED90DE7-6D29-4C7A-9D2D-63B972CAF0C2}" dt="2023-02-17T15:55:17.583" v="1510" actId="14100"/>
          <ac:picMkLst>
            <pc:docMk/>
            <pc:sldMk cId="1207510960" sldId="331"/>
            <ac:picMk id="24" creationId="{2B036915-6410-934B-BBC7-482E93CC4B61}"/>
          </ac:picMkLst>
        </pc:picChg>
        <pc:cxnChg chg="add mod">
          <ac:chgData name="Weifeng Xu" userId="e7aed605-a3dd-4d5a-a692-a87037af107b" providerId="ADAL" clId="{EED90DE7-6D29-4C7A-9D2D-63B972CAF0C2}" dt="2023-02-25T17:43:12.602" v="1697" actId="1076"/>
          <ac:cxnSpMkLst>
            <pc:docMk/>
            <pc:sldMk cId="1207510960" sldId="331"/>
            <ac:cxnSpMk id="18" creationId="{8C12188B-7F88-3D07-4487-D197D65683E2}"/>
          </ac:cxnSpMkLst>
        </pc:cxnChg>
        <pc:cxnChg chg="add mod">
          <ac:chgData name="Weifeng Xu" userId="e7aed605-a3dd-4d5a-a692-a87037af107b" providerId="ADAL" clId="{EED90DE7-6D29-4C7A-9D2D-63B972CAF0C2}" dt="2023-02-25T17:43:24.905" v="1701" actId="14100"/>
          <ac:cxnSpMkLst>
            <pc:docMk/>
            <pc:sldMk cId="1207510960" sldId="331"/>
            <ac:cxnSpMk id="19" creationId="{BE0C61AE-0819-BDE1-E05A-B53A9BBFD9FE}"/>
          </ac:cxnSpMkLst>
        </pc:cxnChg>
        <pc:cxnChg chg="add del mod">
          <ac:chgData name="Weifeng Xu" userId="e7aed605-a3dd-4d5a-a692-a87037af107b" providerId="ADAL" clId="{EED90DE7-6D29-4C7A-9D2D-63B972CAF0C2}" dt="2023-02-25T17:43:17.908" v="1699" actId="478"/>
          <ac:cxnSpMkLst>
            <pc:docMk/>
            <pc:sldMk cId="1207510960" sldId="331"/>
            <ac:cxnSpMk id="20" creationId="{2820F47A-53BA-1569-AD03-6A8C67595577}"/>
          </ac:cxnSpMkLst>
        </pc:cxnChg>
        <pc:cxnChg chg="add del">
          <ac:chgData name="Weifeng Xu" userId="e7aed605-a3dd-4d5a-a692-a87037af107b" providerId="ADAL" clId="{EED90DE7-6D29-4C7A-9D2D-63B972CAF0C2}" dt="2023-02-25T17:41:56.534" v="1670" actId="478"/>
          <ac:cxnSpMkLst>
            <pc:docMk/>
            <pc:sldMk cId="1207510960" sldId="331"/>
            <ac:cxnSpMk id="22" creationId="{14EE3163-CB46-EF7F-EFE7-47CD6EA28BB3}"/>
          </ac:cxnSpMkLst>
        </pc:cxnChg>
        <pc:cxnChg chg="add mod">
          <ac:chgData name="Weifeng Xu" userId="e7aed605-a3dd-4d5a-a692-a87037af107b" providerId="ADAL" clId="{EED90DE7-6D29-4C7A-9D2D-63B972CAF0C2}" dt="2023-02-27T12:52:24.904" v="1821" actId="1076"/>
          <ac:cxnSpMkLst>
            <pc:docMk/>
            <pc:sldMk cId="1207510960" sldId="331"/>
            <ac:cxnSpMk id="23" creationId="{30725A7A-8285-73B8-CC94-4F10EA2DF5BB}"/>
          </ac:cxnSpMkLst>
        </pc:cxnChg>
        <pc:cxnChg chg="add mod">
          <ac:chgData name="Weifeng Xu" userId="e7aed605-a3dd-4d5a-a692-a87037af107b" providerId="ADAL" clId="{EED90DE7-6D29-4C7A-9D2D-63B972CAF0C2}" dt="2023-02-17T15:56:05.837" v="1522" actId="208"/>
          <ac:cxnSpMkLst>
            <pc:docMk/>
            <pc:sldMk cId="1207510960" sldId="331"/>
            <ac:cxnSpMk id="26" creationId="{AF822E83-5E8C-4CEC-2145-1A7F4E54C784}"/>
          </ac:cxnSpMkLst>
        </pc:cxnChg>
        <pc:cxnChg chg="add mod">
          <ac:chgData name="Weifeng Xu" userId="e7aed605-a3dd-4d5a-a692-a87037af107b" providerId="ADAL" clId="{EED90DE7-6D29-4C7A-9D2D-63B972CAF0C2}" dt="2023-02-17T15:55:41.355" v="1516" actId="14100"/>
          <ac:cxnSpMkLst>
            <pc:docMk/>
            <pc:sldMk cId="1207510960" sldId="331"/>
            <ac:cxnSpMk id="27" creationId="{0C058A40-B0ED-D093-6C43-11E365252CDB}"/>
          </ac:cxnSpMkLst>
        </pc:cxnChg>
        <pc:cxnChg chg="add mod">
          <ac:chgData name="Weifeng Xu" userId="e7aed605-a3dd-4d5a-a692-a87037af107b" providerId="ADAL" clId="{EED90DE7-6D29-4C7A-9D2D-63B972CAF0C2}" dt="2023-02-25T17:43:22.118" v="1700" actId="14100"/>
          <ac:cxnSpMkLst>
            <pc:docMk/>
            <pc:sldMk cId="1207510960" sldId="331"/>
            <ac:cxnSpMk id="28" creationId="{4E43B614-36FD-1950-BC49-F055B9690FB3}"/>
          </ac:cxnSpMkLst>
        </pc:cxnChg>
        <pc:cxnChg chg="add mod">
          <ac:chgData name="Weifeng Xu" userId="e7aed605-a3dd-4d5a-a692-a87037af107b" providerId="ADAL" clId="{EED90DE7-6D29-4C7A-9D2D-63B972CAF0C2}" dt="2023-02-25T17:43:15.752" v="1698" actId="14100"/>
          <ac:cxnSpMkLst>
            <pc:docMk/>
            <pc:sldMk cId="1207510960" sldId="331"/>
            <ac:cxnSpMk id="30" creationId="{3392854B-839C-0E68-3621-67DEDFE424CB}"/>
          </ac:cxnSpMkLst>
        </pc:cxnChg>
      </pc:sldChg>
      <pc:sldChg chg="addSp modSp new mod modNotesTx">
        <pc:chgData name="Weifeng Xu" userId="e7aed605-a3dd-4d5a-a692-a87037af107b" providerId="ADAL" clId="{EED90DE7-6D29-4C7A-9D2D-63B972CAF0C2}" dt="2023-02-27T02:53:52.183" v="1727" actId="1076"/>
        <pc:sldMkLst>
          <pc:docMk/>
          <pc:sldMk cId="1791576333" sldId="332"/>
        </pc:sldMkLst>
        <pc:spChg chg="add mod">
          <ac:chgData name="Weifeng Xu" userId="e7aed605-a3dd-4d5a-a692-a87037af107b" providerId="ADAL" clId="{EED90DE7-6D29-4C7A-9D2D-63B972CAF0C2}" dt="2023-02-27T02:53:52.183" v="1727" actId="1076"/>
          <ac:spMkLst>
            <pc:docMk/>
            <pc:sldMk cId="1791576333" sldId="332"/>
            <ac:spMk id="5" creationId="{9829AFEE-D10F-5D45-BA65-D91CBCD3F16D}"/>
          </ac:spMkLst>
        </pc:spChg>
        <pc:picChg chg="add">
          <ac:chgData name="Weifeng Xu" userId="e7aed605-a3dd-4d5a-a692-a87037af107b" providerId="ADAL" clId="{EED90DE7-6D29-4C7A-9D2D-63B972CAF0C2}" dt="2023-02-27T02:53:18.236" v="1717" actId="22"/>
          <ac:picMkLst>
            <pc:docMk/>
            <pc:sldMk cId="1791576333" sldId="332"/>
            <ac:picMk id="3" creationId="{9D6FBFBF-3EBD-752D-2CD3-C930E353E73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21:57:5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24575,'0'1039'0,"3"-1009"0,1-1 0,1 0 0,2-1 0,0 1 0,22 50 0,2 10 0,-15-41 0,-9-29 0,-1 1 0,-1-1 0,0 1 0,-1 0 0,1 28 0,-6 13 0,1 33 0,3-84 0,-1 0 0,1 0 0,1 0 0,0-1 0,0 0 0,1 0 0,0 0 0,11 14 0,13 26 0,9 40 0,27 50 0,-51-112 0,12 34 0,-17-36 0,2-1 0,17 29 0,22 39 0,-29-52 0,2-2 0,2-1 0,48 56 0,-58-76 0,19 31 0,-11-15 0,26 28 0,-26-33 0,25 39 0,-30-43 0,1 0 0,1-1 0,1-1 0,28 23 0,1 2 0,12 7 0,-44-39 0,0 0 0,-1 1 0,-1 1 0,15 19 0,12 18 0,94 89 0,-135-141 0,4 3 0,0 0 0,0-1 0,1 1 0,-1-1 0,8 3 0,-8-5 0,-1 0 0,0 1 0,0 0 0,0 0 0,0 1 0,-1-1 0,1 1 0,-1 0 0,0 0 0,6 8 0,5 13 0,1 0 0,1-1 0,0-2 0,2 1 0,1-2 0,41 34 0,-46-44 0,3 3 0,1-1 0,1-1 0,26 13 0,-14-16 0,-28-8 0,0 0 0,1 0 0,-1 0 0,0 1 0,0-1 0,0 1 0,0 0 0,0 0 0,0 0 0,-1 1 0,1-1 0,-1 1 0,6 5 0,-1 1 0,1 0 0,0-1 0,0-1 0,1 1 0,0-1 0,0-1 0,1 0 0,-1-1 0,13 5 0,16 5 0,51 11 0,-59-18 0,1 0 0,-1-3 0,65 4 0,-76-7 0,1 0 0,22 5 0,28 3 0,-57-9 0,-1 2 0,0-1 0,0 2 0,22 8 0,-22-7 0,0-1 0,0 0 0,0 0 0,24 2 0,-25-5 0,0 1 0,1 0 0,15 6 0,-23-8-1365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21:57:5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24575,'30'11'0,"-14"-4"0,12 2 0,53 10 0,-75-17 0,1-1 0,-1 1 0,1 1 0,-1 0 0,0 0 0,0 0 0,0 0 0,0 1 0,0 0 0,-1 0 0,0 1 0,7 6 0,25 19 0,-34-27 0,0 0 0,0 0 0,1 0 0,-2 0 0,1 0 0,0 1 0,-1 0 0,0-1 0,1 1 0,-2 0 0,1 0 0,0 0 0,-1 0 0,0 1 0,0-1 0,0 0 0,0 1 0,-1-1 0,1 0 0,-1 1 0,0-1 0,-1 7 0,0-3 0,0-1 0,0 0 0,-1 0 0,0 0 0,0 0 0,-1 0 0,0 0 0,0 0 0,0-1 0,-1 0 0,0 1 0,-8 9 0,-5-2 0,0 0 0,-1-1 0,0-1 0,-1 0 0,-38 16 0,-20 13 0,-7 2-1365,70-37-5461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http://www.sleuthkit.org/sleuthkit/docs/api-docs/4.3/fspage.html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  <a:p>
            <a:r>
              <a:rPr lang="en-US" dirty="0"/>
              <a:t>https://github.com/sleuthkit/sleuthkit/wiki/The_Sleuth_Kit_commands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3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2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0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7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0.png"/><Relationship Id="rId25" Type="http://schemas.openxmlformats.org/officeDocument/2006/relationships/image" Target="../media/image190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 (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easy-to-read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C2D9-1128-029B-804F-E423D360E6C1}"/>
              </a:ext>
            </a:extLst>
          </p:cNvPr>
          <p:cNvSpPr txBox="1"/>
          <p:nvPr/>
        </p:nvSpPr>
        <p:spPr>
          <a:xfrm>
            <a:off x="7919498" y="4562263"/>
            <a:ext cx="37371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possible to concatenate multiple sectors?</a:t>
            </a:r>
          </a:p>
          <a:p>
            <a:r>
              <a:rPr lang="en-US" dirty="0" err="1">
                <a:latin typeface="OCRB" panose="020B0609020202020204" pitchFamily="49" charset="0"/>
              </a:rPr>
              <a:t>icat</a:t>
            </a:r>
            <a:r>
              <a:rPr lang="en-US" dirty="0">
                <a:latin typeface="OCRB" panose="020B0609020202020204" pitchFamily="49" charset="0"/>
              </a:rPr>
              <a:t> -o output_file.txt disk_image.dd 100 200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Retrieve </a:t>
            </a:r>
            <a:r>
              <a:rPr lang="en-US" dirty="0">
                <a:latin typeface="OCRB" panose="020B0609020202020204" pitchFamily="49" charset="0"/>
              </a:rPr>
              <a:t>INCOME.XLS </a:t>
            </a:r>
            <a:r>
              <a:rPr lang="en-US" dirty="0"/>
              <a:t>from </a:t>
            </a:r>
            <a:r>
              <a:rPr lang="en-US" dirty="0">
                <a:latin typeface="OCRB" panose="020B0609020202020204" pitchFamily="49" charset="0"/>
              </a:rPr>
              <a:t>dd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OCRB" panose="020B0609020202020204" pitchFamily="49" charset="0"/>
              </a:rPr>
              <a:t>icat</a:t>
            </a:r>
            <a:endParaRPr lang="en-US" dirty="0">
              <a:latin typeface="OCRB" panose="020B0609020202020204" pitchFamily="49" charset="0"/>
            </a:endParaRPr>
          </a:p>
          <a:p>
            <a:pPr lvl="1"/>
            <a:r>
              <a:rPr lang="en-US" dirty="0"/>
              <a:t>using sector numbers</a:t>
            </a:r>
          </a:p>
          <a:p>
            <a:pPr lvl="1"/>
            <a:r>
              <a:rPr lang="en-US" dirty="0"/>
              <a:t>show </a:t>
            </a:r>
            <a:r>
              <a:rPr lang="en-US" dirty="0">
                <a:latin typeface="OCRB" panose="020B0609020202020204" pitchFamily="49" charset="0"/>
              </a:rPr>
              <a:t>.</a:t>
            </a:r>
            <a:r>
              <a:rPr lang="en-US" dirty="0" err="1">
                <a:latin typeface="OCRB" panose="020B0609020202020204" pitchFamily="49" charset="0"/>
              </a:rPr>
              <a:t>xls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/>
              <a:t>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22893-6D08-C34E-8936-2BE759A4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4165317"/>
            <a:ext cx="3923557" cy="25515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0B47A47-AEED-7498-E2EE-970C11C72323}"/>
              </a:ext>
            </a:extLst>
          </p:cNvPr>
          <p:cNvGrpSpPr/>
          <p:nvPr/>
        </p:nvGrpSpPr>
        <p:grpSpPr>
          <a:xfrm>
            <a:off x="6575479" y="4579998"/>
            <a:ext cx="996120" cy="1500480"/>
            <a:chOff x="6949190" y="4945758"/>
            <a:chExt cx="996120" cy="15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265E64-B5A8-462C-509D-35059D1DB84F}"/>
                    </a:ext>
                  </a:extLst>
                </p14:cNvPr>
                <p14:cNvContentPartPr/>
                <p14:nvPr/>
              </p14:nvContentPartPr>
              <p14:xfrm>
                <a:off x="6949190" y="4945758"/>
                <a:ext cx="940680" cy="1428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265E64-B5A8-462C-509D-35059D1DB8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0190" y="4936758"/>
                  <a:ext cx="958320" cy="14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53C5C5-4A94-D4A4-3EC0-88ABBD6FA137}"/>
                    </a:ext>
                  </a:extLst>
                </p14:cNvPr>
                <p14:cNvContentPartPr/>
                <p14:nvPr/>
              </p14:nvContentPartPr>
              <p14:xfrm>
                <a:off x="7814270" y="6265518"/>
                <a:ext cx="131040" cy="18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53C5C5-4A94-D4A4-3EC0-88ABBD6FA1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5630" y="6256518"/>
                  <a:ext cx="148680" cy="19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FBFBF-3EBD-752D-2CD3-C930E35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60" y="163547"/>
            <a:ext cx="9914479" cy="6530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9AFEE-D10F-5D45-BA65-D91CBCD3F16D}"/>
              </a:ext>
            </a:extLst>
          </p:cNvPr>
          <p:cNvSpPr txBox="1"/>
          <p:nvPr/>
        </p:nvSpPr>
        <p:spPr>
          <a:xfrm>
            <a:off x="4817919" y="6432843"/>
            <a:ext cx="2857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https://www.sleuthkit.org/sleuthkit/desc.php</a:t>
            </a:r>
          </a:p>
        </p:txBody>
      </p:sp>
    </p:spTree>
    <p:extLst>
      <p:ext uri="{BB962C8B-B14F-4D97-AF65-F5344CB8AC3E}">
        <p14:creationId xmlns:p14="http://schemas.microsoft.com/office/powerpoint/2010/main" val="17915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815608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 and directory names 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(FAT file system= </a:t>
            </a:r>
            <a:r>
              <a:rPr lang="en-US" sz="1050" dirty="0" err="1">
                <a:solidFill>
                  <a:srgbClr val="000000"/>
                </a:solidFill>
                <a:latin typeface="Roboto"/>
              </a:rPr>
              <a:t>FileName</a:t>
            </a:r>
            <a:r>
              <a:rPr lang="en-US" sz="1050" dirty="0">
                <a:solidFill>
                  <a:srgbClr val="000000"/>
                </a:solidFill>
                <a:latin typeface="Roboto"/>
              </a:rPr>
              <a:t>+ Metadata)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A9F2-DBB5-637E-51D4-533A3DE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0" y="3300875"/>
            <a:ext cx="2586542" cy="1805697"/>
          </a:xfrm>
          <a:prstGeom prst="rect">
            <a:avLst/>
          </a:prstGeom>
        </p:spPr>
      </p:pic>
      <p:pic>
        <p:nvPicPr>
          <p:cNvPr id="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A27B9FC3-7CC4-767E-C156-A475B5C7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3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1A855-EA81-40AE-1BA9-7CB95F9E72ED}"/>
              </a:ext>
            </a:extLst>
          </p:cNvPr>
          <p:cNvSpPr txBox="1"/>
          <p:nvPr/>
        </p:nvSpPr>
        <p:spPr>
          <a:xfrm>
            <a:off x="1190431" y="4001643"/>
            <a:ext cx="100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foo.txt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6F3BE-3ED8-B0AB-AE6B-7BC35A6799B8}"/>
              </a:ext>
            </a:extLst>
          </p:cNvPr>
          <p:cNvSpPr txBox="1"/>
          <p:nvPr/>
        </p:nvSpPr>
        <p:spPr>
          <a:xfrm>
            <a:off x="226413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white envelope</a:t>
            </a:r>
          </a:p>
        </p:txBody>
      </p:sp>
      <p:pic>
        <p:nvPicPr>
          <p:cNvPr id="7" name="Picture 4" descr="Email letter mail icon - Dashboard Line Style">
            <a:extLst>
              <a:ext uri="{FF2B5EF4-FFF2-40B4-BE49-F238E27FC236}">
                <a16:creationId xmlns:a16="http://schemas.microsoft.com/office/drawing/2014/main" id="{0DDF779C-0FE9-63E5-7F36-71D5CD06F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4305834" y="3230536"/>
            <a:ext cx="3245939" cy="1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5C456620-2750-0FD3-DBF2-8EE0B759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7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517CB-FCEE-7E2D-82C5-5799321000C0}"/>
              </a:ext>
            </a:extLst>
          </p:cNvPr>
          <p:cNvSpPr txBox="1"/>
          <p:nvPr/>
        </p:nvSpPr>
        <p:spPr>
          <a:xfrm>
            <a:off x="616557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yellow 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7AD61-727D-8039-5476-9A9B3427A43D}"/>
              </a:ext>
            </a:extLst>
          </p:cNvPr>
          <p:cNvSpPr txBox="1"/>
          <p:nvPr/>
        </p:nvSpPr>
        <p:spPr>
          <a:xfrm>
            <a:off x="4685662" y="4168554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size: 10 Bytes</a:t>
            </a:r>
          </a:p>
          <a:p>
            <a:r>
              <a:rPr lang="en-US" dirty="0">
                <a:solidFill>
                  <a:schemeClr val="accent1"/>
                </a:solidFill>
              </a:rPr>
              <a:t>date: 1/1/23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4A5B0-10F5-DCEA-66AB-FEBB41DB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45424" y="2856767"/>
            <a:ext cx="1798898" cy="2578765"/>
          </a:xfrm>
          <a:prstGeom prst="rect">
            <a:avLst/>
          </a:prstGeom>
        </p:spPr>
      </p:pic>
      <p:pic>
        <p:nvPicPr>
          <p:cNvPr id="1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DF7B21C6-A493-F58C-213A-5AEE7129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18" y="3378017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949F08-4ECD-4ABB-88FE-BDF448D5825F}"/>
              </a:ext>
            </a:extLst>
          </p:cNvPr>
          <p:cNvSpPr txBox="1"/>
          <p:nvPr/>
        </p:nvSpPr>
        <p:spPr>
          <a:xfrm>
            <a:off x="9261318" y="3538794"/>
            <a:ext cx="107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see sectors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2188B-7F88-3D07-4487-D197D65683E2}"/>
              </a:ext>
            </a:extLst>
          </p:cNvPr>
          <p:cNvCxnSpPr>
            <a:stCxn id="7" idx="3"/>
            <a:endCxn id="11" idx="2"/>
          </p:cNvCxnSpPr>
          <p:nvPr/>
        </p:nvCxnSpPr>
        <p:spPr>
          <a:xfrm flipV="1">
            <a:off x="7551773" y="4146150"/>
            <a:ext cx="903718" cy="2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25A7A-8285-73B8-CC94-4F10EA2DF5BB}"/>
              </a:ext>
            </a:extLst>
          </p:cNvPr>
          <p:cNvCxnSpPr>
            <a:stCxn id="3" idx="3"/>
          </p:cNvCxnSpPr>
          <p:nvPr/>
        </p:nvCxnSpPr>
        <p:spPr>
          <a:xfrm flipV="1">
            <a:off x="3504002" y="4175028"/>
            <a:ext cx="941389" cy="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036915-6410-934B-BBC7-482E93CC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07" y="309258"/>
            <a:ext cx="4241324" cy="1723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22E83-5E8C-4CEC-2145-1A7F4E54C784}"/>
              </a:ext>
            </a:extLst>
          </p:cNvPr>
          <p:cNvCxnSpPr/>
          <p:nvPr/>
        </p:nvCxnSpPr>
        <p:spPr>
          <a:xfrm flipH="1">
            <a:off x="2454812" y="2032782"/>
            <a:ext cx="1851022" cy="92143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58A40-B0ED-D093-6C43-11E365252CDB}"/>
              </a:ext>
            </a:extLst>
          </p:cNvPr>
          <p:cNvCxnSpPr>
            <a:cxnSpLocks/>
          </p:cNvCxnSpPr>
          <p:nvPr/>
        </p:nvCxnSpPr>
        <p:spPr>
          <a:xfrm>
            <a:off x="5718517" y="1962443"/>
            <a:ext cx="0" cy="11366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854B-839C-0E68-3621-67DEDFE424CB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963508" y="1971808"/>
            <a:ext cx="2781365" cy="1274893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AC41CA-79DC-8557-9CC6-35EBCCBD6C1D}"/>
              </a:ext>
            </a:extLst>
          </p:cNvPr>
          <p:cNvSpPr txBox="1"/>
          <p:nvPr/>
        </p:nvSpPr>
        <p:spPr>
          <a:xfrm>
            <a:off x="5928803" y="5578918"/>
            <a:ext cx="475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Print" panose="02000600000000000000" pitchFamily="2" charset="0"/>
              </a:rPr>
              <a:t>Implication: We can directly read metadata and content without using file systems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75393D4B-5DCA-E69D-4535-AD4ED97FA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94494"/>
              </p:ext>
            </p:extLst>
          </p:nvPr>
        </p:nvGraphicFramePr>
        <p:xfrm>
          <a:off x="10570882" y="865163"/>
          <a:ext cx="10608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08">
                  <a:extLst>
                    <a:ext uri="{9D8B030D-6E8A-4147-A177-3AD203B41FA5}">
                      <a16:colId xmlns:a16="http://schemas.microsoft.com/office/drawing/2014/main" val="4108904856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902688788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1819542418"/>
                    </a:ext>
                  </a:extLst>
                </a:gridCol>
              </a:tblGrid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60666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66144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27789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0C61AE-0819-BDE1-E05A-B53A9BBFD9FE}"/>
              </a:ext>
            </a:extLst>
          </p:cNvPr>
          <p:cNvCxnSpPr>
            <a:cxnSpLocks/>
          </p:cNvCxnSpPr>
          <p:nvPr/>
        </p:nvCxnSpPr>
        <p:spPr>
          <a:xfrm flipV="1">
            <a:off x="9847478" y="1413803"/>
            <a:ext cx="893205" cy="249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43B614-36FD-1950-BC49-F055B9690FB3}"/>
              </a:ext>
            </a:extLst>
          </p:cNvPr>
          <p:cNvCxnSpPr>
            <a:cxnSpLocks/>
          </p:cNvCxnSpPr>
          <p:nvPr/>
        </p:nvCxnSpPr>
        <p:spPr>
          <a:xfrm flipV="1">
            <a:off x="10056218" y="1751428"/>
            <a:ext cx="1366748" cy="225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40F5CF-2277-15A9-1865-DA894A1F92FF}"/>
              </a:ext>
            </a:extLst>
          </p:cNvPr>
          <p:cNvSpPr txBox="1"/>
          <p:nvPr/>
        </p:nvSpPr>
        <p:spPr>
          <a:xfrm>
            <a:off x="10824615" y="49583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BBFC8-180D-CC81-B7A1-540C7C315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23" r="11597" b="71795"/>
          <a:stretch/>
        </p:blipFill>
        <p:spPr>
          <a:xfrm>
            <a:off x="868654" y="5686304"/>
            <a:ext cx="4505136" cy="364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FC4810-2ADA-4D41-BA7A-C5B00D587752}"/>
              </a:ext>
            </a:extLst>
          </p:cNvPr>
          <p:cNvSpPr txBox="1"/>
          <p:nvPr/>
        </p:nvSpPr>
        <p:spPr>
          <a:xfrm>
            <a:off x="3421557" y="42315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inode:273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D3393-5305-3C24-6331-4A4878CB6473}"/>
              </a:ext>
            </a:extLst>
          </p:cNvPr>
          <p:cNvSpPr txBox="1"/>
          <p:nvPr/>
        </p:nvSpPr>
        <p:spPr>
          <a:xfrm>
            <a:off x="7347704" y="417502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inode</a:t>
            </a:r>
            <a:r>
              <a:rPr lang="en-US" dirty="0">
                <a:solidFill>
                  <a:srgbClr val="FF0000"/>
                </a:solidFill>
              </a:rPr>
              <a:t>:-144-6</a:t>
            </a:r>
          </a:p>
        </p:txBody>
      </p:sp>
    </p:spTree>
    <p:extLst>
      <p:ext uri="{BB962C8B-B14F-4D97-AF65-F5344CB8AC3E}">
        <p14:creationId xmlns:p14="http://schemas.microsoft.com/office/powerpoint/2010/main" val="120751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55C693-DD57-0A8F-0EC7-FDC2D5ADD95E}"/>
              </a:ext>
            </a:extLst>
          </p:cNvPr>
          <p:cNvSpPr txBox="1"/>
          <p:nvPr/>
        </p:nvSpPr>
        <p:spPr>
          <a:xfrm>
            <a:off x="190872" y="106744"/>
            <a:ext cx="4507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https://github.com/sleuthkit/sleuthkit/wiki/The_Sleuth_Kit_commands</a:t>
            </a:r>
          </a:p>
        </p:txBody>
      </p: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15116</TotalTime>
  <Words>1376</Words>
  <Application>Microsoft Office PowerPoint</Application>
  <PresentationFormat>Widescreen</PresentationFormat>
  <Paragraphs>147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OCRB</vt:lpstr>
      <vt:lpstr>Roboto</vt:lpstr>
      <vt:lpstr>Segoe Print</vt:lpstr>
      <vt:lpstr>Office Theme</vt:lpstr>
      <vt:lpstr>The Sleuth Kit (TSK)</vt:lpstr>
      <vt:lpstr>Overview</vt:lpstr>
      <vt:lpstr>PowerPoint Presentation</vt:lpstr>
      <vt:lpstr>PowerPoint Presentation</vt:lpstr>
      <vt:lpstr>TSK Layers</vt:lpstr>
      <vt:lpstr>Storage management vs File System management</vt:lpstr>
      <vt:lpstr>File System Layers</vt:lpstr>
      <vt:lpstr>PowerPoint Presentation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2024-02-26T21:59:41Z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